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76801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02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солтүстік-батысқа ауысады, түнде күші 1-6, күндіз 5-10 м/с. Ауа температурасы түнде 15-17, күндіз 31-33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2-7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53448" y="34400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0638" y="2163680"/>
            <a:ext cx="4680169" cy="1384995"/>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Түнде 02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1502626059"/>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4614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1,825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25056</TotalTime>
  <Words>685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4770</cp:revision>
  <cp:lastPrinted>2021-07-01T03:56:27Z</cp:lastPrinted>
  <dcterms:created xsi:type="dcterms:W3CDTF">2018-03-27T06:03:00Z</dcterms:created>
  <dcterms:modified xsi:type="dcterms:W3CDTF">2026-06-01T08:14:26Z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